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2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 varScale="1">
        <p:scale>
          <a:sx n="90" d="100"/>
          <a:sy n="90" d="100"/>
        </p:scale>
        <p:origin x="132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C1060-C74D-47B5-BF6E-9E17361D7F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32BE69-6799-46B2-B82C-2B3FFF50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7E469-BEA6-4694-AF07-F96C4AD90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DCEC4-6B6D-455E-B121-0B40C88E526A}" type="datetimeFigureOut">
              <a:rPr lang="en-ID" smtClean="0"/>
              <a:t>23/12/2025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F3939-4CFF-4787-8DB4-9E4E18679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71F17-C476-4587-81F1-04E356674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9598-93CD-4C68-BE93-C7BC2F29DA7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53059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37686-766D-46C8-A2C8-5EDE82F89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E0266-0351-4F16-A3F5-B919EBA4A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17F46A-143D-4B9A-B76A-29CE3CC14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DCEC4-6B6D-455E-B121-0B40C88E526A}" type="datetimeFigureOut">
              <a:rPr lang="en-ID" smtClean="0"/>
              <a:t>23/12/2025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3B0FC-B44C-4666-B9F1-2B6E9D24E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42EC29-EE3B-49F0-AFD7-431D05826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9598-93CD-4C68-BE93-C7BC2F29DA7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20899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D34FF-54FB-4736-82C9-191355A11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4ADE03-C4A9-4C0C-8153-780C96791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27382-F502-4327-9D50-4D434F783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DCEC4-6B6D-455E-B121-0B40C88E526A}" type="datetimeFigureOut">
              <a:rPr lang="en-ID" smtClean="0"/>
              <a:t>23/12/2025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0B12A-6DEA-4A35-B390-95EF2FA4D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84CCF-E076-41A1-874E-C78271D63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9598-93CD-4C68-BE93-C7BC2F29DA7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76442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98415-CA6E-4448-9C55-E4DF28566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6A39E-F317-41DA-944E-92DEB41D9F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F9B81A-C801-4371-901C-F73628198C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48A36C-19ED-4A31-894A-511F6F0BC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DCEC4-6B6D-455E-B121-0B40C88E526A}" type="datetimeFigureOut">
              <a:rPr lang="en-ID" smtClean="0"/>
              <a:t>23/12/2025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6F8E88-6511-41B8-B5C3-047859465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F64628-650C-455E-B6E6-1A983334A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9598-93CD-4C68-BE93-C7BC2F29DA7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10398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ED493-B136-45E5-93EB-23CF9532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D5D35D-9989-4BDA-A86D-90343BDFE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BBF5C8-B7BD-4B47-85E0-84B4E7F0EB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43DE47-026F-4CC1-A524-AAE8D85B0E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1CC974-7112-42C8-A320-157185C1BA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7A3A0C-59AE-4898-9F81-4A7A51636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DCEC4-6B6D-455E-B121-0B40C88E526A}" type="datetimeFigureOut">
              <a:rPr lang="en-ID" smtClean="0"/>
              <a:t>23/12/2025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428BE3-2F37-40E5-9725-83D550C78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5D947C-2EAA-4A27-88A1-D9695170D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9598-93CD-4C68-BE93-C7BC2F29DA7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757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53BBA-451F-4AB2-BDFC-E09EFE2AB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F53B22-3784-408F-872A-AF72AD6F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DCEC4-6B6D-455E-B121-0B40C88E526A}" type="datetimeFigureOut">
              <a:rPr lang="en-ID" smtClean="0"/>
              <a:t>23/12/2025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4051F6-DDA0-41B6-86B7-1FA5F80A7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5ADEC3-BE25-449B-A868-A42D0693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9598-93CD-4C68-BE93-C7BC2F29DA7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2168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000518-EA60-4F28-9AF8-E98C18180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DCEC4-6B6D-455E-B121-0B40C88E526A}" type="datetimeFigureOut">
              <a:rPr lang="en-ID" smtClean="0"/>
              <a:t>23/12/2025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0A4BDD-9580-42C2-A846-FBBD465C0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0747C-8F07-46F3-8E91-67EA08FFF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9598-93CD-4C68-BE93-C7BC2F29DA7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5120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0867E-73A9-4056-AE19-9961B0439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3E1D9-74AD-48D3-B394-E477481BC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46F39-FE12-4BDE-A1CB-067B969505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499FBE-40F9-4FF5-B62F-85E1BFD42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DCEC4-6B6D-455E-B121-0B40C88E526A}" type="datetimeFigureOut">
              <a:rPr lang="en-ID" smtClean="0"/>
              <a:t>23/12/2025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0B09EE-3888-4D4C-AE20-602DE4607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2E3F82-4BD8-4182-BE40-347BC93EF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9598-93CD-4C68-BE93-C7BC2F29DA7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36965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97FD3-340B-40D4-BDAB-C9F8AC5D4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B07DAB-FB32-4944-855A-6D52BE9F7C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59EDC-0EC2-47CA-A7BE-AF31BB2AFB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14FA14-540A-4786-9C3F-4C2AAE64D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DCEC4-6B6D-455E-B121-0B40C88E526A}" type="datetimeFigureOut">
              <a:rPr lang="en-ID" smtClean="0"/>
              <a:t>23/12/2025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981547-8706-487B-A7A2-95EA53523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BF7F22-30AA-4A94-8392-1FEAED854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9598-93CD-4C68-BE93-C7BC2F29DA7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52218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2FE4C-5794-4175-9314-B118CBB66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28C503-C165-45AE-A7DB-A680D69DE2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2B5CC-0BFA-409B-9D2D-D951FA6B6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DCEC4-6B6D-455E-B121-0B40C88E526A}" type="datetimeFigureOut">
              <a:rPr lang="en-ID" smtClean="0"/>
              <a:t>23/12/2025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176C6-EB60-4751-AFFE-097B0E556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F672E-8B39-4B20-BCA6-169B9CE35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9598-93CD-4C68-BE93-C7BC2F29DA7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8282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F5F06F-DEB1-4B5F-93FE-234F3D730F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547EF8-E51C-44EB-95E8-A755673EAC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A06C6E-3AC7-4603-A809-57792256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DCEC4-6B6D-455E-B121-0B40C88E526A}" type="datetimeFigureOut">
              <a:rPr lang="en-ID" smtClean="0"/>
              <a:t>23/12/2025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630ED-787E-4649-8CA2-857604ADB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C8AD8-55C9-4655-A103-96FB2F237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9598-93CD-4C68-BE93-C7BC2F29DA7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28988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6C8C71-FD91-4FE7-ADED-BCA11C6CB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8CBA9F-8A2F-42C8-B806-890266B52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57C1AF-9E62-4759-B5D9-0A95C6F8DB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DCEC4-6B6D-455E-B121-0B40C88E526A}" type="datetimeFigureOut">
              <a:rPr lang="en-ID" smtClean="0"/>
              <a:t>23/12/2025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AF56A-7C03-44E8-927D-99A408111B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822E07-D57E-4AF6-8DDC-BCE6F0C383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39598-93CD-4C68-BE93-C7BC2F29DA7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70994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716727-4EF8-4C2B-ABEB-5AF2A4338753}"/>
              </a:ext>
            </a:extLst>
          </p:cNvPr>
          <p:cNvSpPr/>
          <p:nvPr/>
        </p:nvSpPr>
        <p:spPr>
          <a:xfrm>
            <a:off x="4572001" y="304799"/>
            <a:ext cx="501372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dirty="0">
                <a:ln w="6600">
                  <a:solidFill>
                    <a:srgbClr val="ED7D3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Organogram &amp; Staff Strength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E359716-C6BA-4FAA-92E8-5909616E76A7}"/>
              </a:ext>
            </a:extLst>
          </p:cNvPr>
          <p:cNvGraphicFramePr>
            <a:graphicFrameLocks noGrp="1"/>
          </p:cNvGraphicFramePr>
          <p:nvPr/>
        </p:nvGraphicFramePr>
        <p:xfrm>
          <a:off x="1099975" y="746668"/>
          <a:ext cx="3306267" cy="2195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8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73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5490">
                <a:tc>
                  <a:txBody>
                    <a:bodyPr/>
                    <a:lstStyle/>
                    <a:p>
                      <a:r>
                        <a:rPr lang="en-US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Admin &amp; Finance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022">
                <a:tc>
                  <a:txBody>
                    <a:bodyPr/>
                    <a:lstStyle/>
                    <a:p>
                      <a:r>
                        <a:rPr lang="en-US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Technical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</a:t>
                      </a:r>
                      <a:r>
                        <a:rPr lang="en-US" sz="14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EOL, 1 Study leave 1 secondment)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022">
                <a:tc>
                  <a:txBody>
                    <a:bodyPr/>
                    <a:lstStyle/>
                    <a:p>
                      <a:r>
                        <a:rPr lang="en-US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lang="en-US" sz="14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(ARDC Bajo 28.ARDSC </a:t>
                      </a:r>
                      <a:r>
                        <a:rPr lang="en-US" sz="1400" b="1" i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Menchhuna</a:t>
                      </a:r>
                      <a:r>
                        <a:rPr lang="en-US" sz="14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022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DA696697-F2FB-4C40-9EC3-077A67513AD1}"/>
              </a:ext>
            </a:extLst>
          </p:cNvPr>
          <p:cNvSpPr/>
          <p:nvPr/>
        </p:nvSpPr>
        <p:spPr>
          <a:xfrm>
            <a:off x="5715002" y="896679"/>
            <a:ext cx="1905001" cy="779692"/>
          </a:xfrm>
          <a:prstGeom prst="rect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1800" b="1" dirty="0"/>
              <a:t>Program Director, ARDC, Bajo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26FB6B-BF01-4999-AD1F-BA595C53B430}"/>
              </a:ext>
            </a:extLst>
          </p:cNvPr>
          <p:cNvSpPr/>
          <p:nvPr/>
        </p:nvSpPr>
        <p:spPr>
          <a:xfrm>
            <a:off x="4583386" y="1930721"/>
            <a:ext cx="1620836" cy="523220"/>
          </a:xfrm>
          <a:prstGeom prst="rect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1800" b="1" dirty="0"/>
              <a:t>Administration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F17F40-087A-4BAB-B144-C34433BE0883}"/>
              </a:ext>
            </a:extLst>
          </p:cNvPr>
          <p:cNvSpPr/>
          <p:nvPr/>
        </p:nvSpPr>
        <p:spPr>
          <a:xfrm>
            <a:off x="7340282" y="1930720"/>
            <a:ext cx="1567859" cy="647272"/>
          </a:xfrm>
          <a:prstGeom prst="rect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1700" b="1" dirty="0"/>
              <a:t>OIC, ARDSC, </a:t>
            </a:r>
            <a:r>
              <a:rPr lang="en-US" sz="1700" b="1" dirty="0" err="1"/>
              <a:t>Menchhuna</a:t>
            </a:r>
            <a:r>
              <a:rPr lang="en-US" sz="1700" b="1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776DFC-EBC8-411F-80B1-2CCDAEB6321F}"/>
              </a:ext>
            </a:extLst>
          </p:cNvPr>
          <p:cNvSpPr txBox="1"/>
          <p:nvPr/>
        </p:nvSpPr>
        <p:spPr>
          <a:xfrm>
            <a:off x="1658680" y="3179226"/>
            <a:ext cx="2113821" cy="672612"/>
          </a:xfrm>
          <a:prstGeom prst="rect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>
              <a:defRPr sz="1600">
                <a:solidFill>
                  <a:schemeClr val="lt1"/>
                </a:solidFill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r>
              <a:rPr lang="en-US" b="1" dirty="0"/>
              <a:t>Field Crops Research Program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72AE46-E247-427C-A346-6B359AC7BC10}"/>
              </a:ext>
            </a:extLst>
          </p:cNvPr>
          <p:cNvSpPr txBox="1"/>
          <p:nvPr/>
        </p:nvSpPr>
        <p:spPr>
          <a:xfrm>
            <a:off x="8986560" y="3124355"/>
            <a:ext cx="1919880" cy="728449"/>
          </a:xfrm>
          <a:prstGeom prst="rect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>
              <a:defRPr>
                <a:solidFill>
                  <a:schemeClr val="lt1"/>
                </a:solidFill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r>
              <a:rPr lang="en-US" sz="1600" b="1" dirty="0"/>
              <a:t>Horticulture</a:t>
            </a:r>
          </a:p>
          <a:p>
            <a:pPr algn="ctr"/>
            <a:r>
              <a:rPr lang="en-US" sz="1600" b="1" dirty="0"/>
              <a:t>Research Program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1CD35B-B3AE-4E63-88F2-8CBD4F9449D3}"/>
              </a:ext>
            </a:extLst>
          </p:cNvPr>
          <p:cNvSpPr txBox="1"/>
          <p:nvPr/>
        </p:nvSpPr>
        <p:spPr>
          <a:xfrm>
            <a:off x="5883574" y="3255608"/>
            <a:ext cx="1736429" cy="672611"/>
          </a:xfrm>
          <a:prstGeom prst="rect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>
              <a:defRPr>
                <a:solidFill>
                  <a:schemeClr val="lt1"/>
                </a:solidFill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r>
              <a:rPr lang="en-US" sz="1600" dirty="0"/>
              <a:t> </a:t>
            </a:r>
            <a:r>
              <a:rPr lang="en-US" sz="1600" b="1" dirty="0"/>
              <a:t>Technical Service Support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B2261C-7DAC-48FA-9995-2C585A4F5A4B}"/>
              </a:ext>
            </a:extLst>
          </p:cNvPr>
          <p:cNvSpPr txBox="1"/>
          <p:nvPr/>
        </p:nvSpPr>
        <p:spPr>
          <a:xfrm>
            <a:off x="1099976" y="4764105"/>
            <a:ext cx="1737028" cy="676061"/>
          </a:xfrm>
          <a:prstGeom prst="rect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>
              <a:defRPr>
                <a:solidFill>
                  <a:schemeClr val="lt1"/>
                </a:solidFill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r>
              <a:rPr lang="en-US" sz="1500" b="1" dirty="0"/>
              <a:t>Research Communication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0E0179-027F-4DCF-8B1E-A22D45AB8302}"/>
              </a:ext>
            </a:extLst>
          </p:cNvPr>
          <p:cNvSpPr txBox="1"/>
          <p:nvPr/>
        </p:nvSpPr>
        <p:spPr>
          <a:xfrm>
            <a:off x="3212642" y="4764106"/>
            <a:ext cx="1571271" cy="676060"/>
          </a:xfrm>
          <a:prstGeom prst="rect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>
              <a:defRPr>
                <a:solidFill>
                  <a:schemeClr val="lt1"/>
                </a:solidFill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r>
              <a:rPr lang="en-US" sz="1600" b="1" dirty="0"/>
              <a:t>Soil &amp; Land Management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E2D554-F49E-44AE-B105-9C867CEA8B57}"/>
              </a:ext>
            </a:extLst>
          </p:cNvPr>
          <p:cNvSpPr txBox="1"/>
          <p:nvPr/>
        </p:nvSpPr>
        <p:spPr>
          <a:xfrm>
            <a:off x="5031006" y="4751233"/>
            <a:ext cx="1508495" cy="688934"/>
          </a:xfrm>
          <a:prstGeom prst="rect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>
              <a:defRPr>
                <a:solidFill>
                  <a:schemeClr val="lt1"/>
                </a:solidFill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r>
              <a:rPr lang="en-US" sz="1600" b="1" dirty="0"/>
              <a:t>Plant Protection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C6A9C1-F98C-4D9D-BC7F-05BEF544CF26}"/>
              </a:ext>
            </a:extLst>
          </p:cNvPr>
          <p:cNvSpPr txBox="1"/>
          <p:nvPr/>
        </p:nvSpPr>
        <p:spPr>
          <a:xfrm>
            <a:off x="6977915" y="4775107"/>
            <a:ext cx="2001424" cy="665060"/>
          </a:xfrm>
          <a:prstGeom prst="rect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>
              <a:defRPr>
                <a:solidFill>
                  <a:schemeClr val="lt1"/>
                </a:solidFill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r>
              <a:rPr lang="en-US" sz="1600" b="1" dirty="0"/>
              <a:t>National seed testing &amp; Referral Lab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5B649D-BC86-4B52-A551-78AE848791E4}"/>
              </a:ext>
            </a:extLst>
          </p:cNvPr>
          <p:cNvSpPr txBox="1"/>
          <p:nvPr/>
        </p:nvSpPr>
        <p:spPr>
          <a:xfrm>
            <a:off x="9226432" y="4775107"/>
            <a:ext cx="1604334" cy="688934"/>
          </a:xfrm>
          <a:prstGeom prst="rect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>
              <a:defRPr>
                <a:solidFill>
                  <a:schemeClr val="lt1"/>
                </a:solidFill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r>
              <a:rPr lang="en-US" sz="1600" b="1" dirty="0"/>
              <a:t>Agriculture Engineering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A9AC211-2A81-4DDB-81BE-6AB0814E5E45}"/>
              </a:ext>
            </a:extLst>
          </p:cNvPr>
          <p:cNvCxnSpPr>
            <a:cxnSpLocks/>
          </p:cNvCxnSpPr>
          <p:nvPr/>
        </p:nvCxnSpPr>
        <p:spPr>
          <a:xfrm>
            <a:off x="6653975" y="1763477"/>
            <a:ext cx="13527" cy="1502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986CBC1-4C98-4F6F-8B7B-41CAD57C3CBB}"/>
              </a:ext>
            </a:extLst>
          </p:cNvPr>
          <p:cNvCxnSpPr>
            <a:endCxn id="6" idx="1"/>
          </p:cNvCxnSpPr>
          <p:nvPr/>
        </p:nvCxnSpPr>
        <p:spPr>
          <a:xfrm>
            <a:off x="6681030" y="2254356"/>
            <a:ext cx="6592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E479B38-0B19-416B-A464-C09B13EFA7EF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6204222" y="2192331"/>
            <a:ext cx="47680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5260562-F6FD-4258-B501-463678019EA6}"/>
              </a:ext>
            </a:extLst>
          </p:cNvPr>
          <p:cNvCxnSpPr>
            <a:cxnSpLocks/>
          </p:cNvCxnSpPr>
          <p:nvPr/>
        </p:nvCxnSpPr>
        <p:spPr>
          <a:xfrm>
            <a:off x="2286000" y="2897373"/>
            <a:ext cx="79372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10C2A52-1C0B-4DE6-93B9-F51AE829387A}"/>
              </a:ext>
            </a:extLst>
          </p:cNvPr>
          <p:cNvCxnSpPr/>
          <p:nvPr/>
        </p:nvCxnSpPr>
        <p:spPr>
          <a:xfrm>
            <a:off x="10223204" y="2897373"/>
            <a:ext cx="0" cy="1488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D6FF91F-CF90-4537-A1BE-2C0F20523F35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6751789" y="3928219"/>
            <a:ext cx="0" cy="443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2DC0C3B-6AFB-4E30-9D5E-2EB28C0293E3}"/>
              </a:ext>
            </a:extLst>
          </p:cNvPr>
          <p:cNvCxnSpPr/>
          <p:nvPr/>
        </p:nvCxnSpPr>
        <p:spPr>
          <a:xfrm flipH="1">
            <a:off x="1726058" y="4376791"/>
            <a:ext cx="50035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9CFB1B9-7F6F-439B-863F-ECD87C189D09}"/>
              </a:ext>
            </a:extLst>
          </p:cNvPr>
          <p:cNvCxnSpPr/>
          <p:nvPr/>
        </p:nvCxnSpPr>
        <p:spPr>
          <a:xfrm>
            <a:off x="6751788" y="4371654"/>
            <a:ext cx="3471415" cy="462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A0DCF24-8EF7-47C4-932A-C9BBDE2A9172}"/>
              </a:ext>
            </a:extLst>
          </p:cNvPr>
          <p:cNvCxnSpPr/>
          <p:nvPr/>
        </p:nvCxnSpPr>
        <p:spPr>
          <a:xfrm>
            <a:off x="1726058" y="4371654"/>
            <a:ext cx="0" cy="3795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8B1214D-8CFC-49B7-8E31-C01018A66EFD}"/>
              </a:ext>
            </a:extLst>
          </p:cNvPr>
          <p:cNvCxnSpPr/>
          <p:nvPr/>
        </p:nvCxnSpPr>
        <p:spPr>
          <a:xfrm>
            <a:off x="3786027" y="4371654"/>
            <a:ext cx="0" cy="297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228FEBD-4DDC-4C5C-A19A-0D2168F01BBC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5785254" y="4371654"/>
            <a:ext cx="0" cy="3795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603DE139-EDEC-47A8-B909-A9C69CB39C86}"/>
              </a:ext>
            </a:extLst>
          </p:cNvPr>
          <p:cNvCxnSpPr>
            <a:cxnSpLocks/>
          </p:cNvCxnSpPr>
          <p:nvPr/>
        </p:nvCxnSpPr>
        <p:spPr>
          <a:xfrm>
            <a:off x="7845223" y="4417888"/>
            <a:ext cx="0" cy="3572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769EB02-4DD3-48F7-B681-271359C440BE}"/>
              </a:ext>
            </a:extLst>
          </p:cNvPr>
          <p:cNvCxnSpPr>
            <a:cxnSpLocks/>
          </p:cNvCxnSpPr>
          <p:nvPr/>
        </p:nvCxnSpPr>
        <p:spPr>
          <a:xfrm>
            <a:off x="10223204" y="4417888"/>
            <a:ext cx="22215" cy="3572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1668BDD-A905-495C-BEA3-76BD7168A6C6}"/>
              </a:ext>
            </a:extLst>
          </p:cNvPr>
          <p:cNvCxnSpPr/>
          <p:nvPr/>
        </p:nvCxnSpPr>
        <p:spPr>
          <a:xfrm>
            <a:off x="2286000" y="2897373"/>
            <a:ext cx="0" cy="2116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891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FinalFix</dc:creator>
  <cp:lastModifiedBy>FinalFix</cp:lastModifiedBy>
  <cp:revision>1</cp:revision>
  <dcterms:created xsi:type="dcterms:W3CDTF">2025-12-23T07:52:40Z</dcterms:created>
  <dcterms:modified xsi:type="dcterms:W3CDTF">2025-12-23T07:53:01Z</dcterms:modified>
</cp:coreProperties>
</file>